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43" y="10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73a04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73a04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xample.c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210350" y="332072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Latency-Aware Resource Optimization in Kubernetes: Experimental Insights from Java &amp; Go Microservices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 </a:t>
            </a:r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336775" y="23244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Resource Sensitivity Profiles: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CPU-bound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Memory-resilient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Combined Reductions ≠ Sum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Latency Behavior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Comparative Analysis</a:t>
            </a:r>
            <a:endParaRPr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50CDAEF-4588-3440-F4E3-16DEA6230C02}"/>
              </a:ext>
            </a:extLst>
          </p:cNvPr>
          <p:cNvGraphicFramePr>
            <a:graphicFrameLocks noGrp="1"/>
          </p:cNvGraphicFramePr>
          <p:nvPr/>
        </p:nvGraphicFramePr>
        <p:xfrm>
          <a:off x="1687513" y="2039779"/>
          <a:ext cx="5791200" cy="246888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3361638465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661212963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33423072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539939824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Service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CPU-Only Reduction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Memory-Only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Combined Reductio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2363950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Prime Verifier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Gradual spike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Mild effect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Latency cliff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34188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Echo (Go)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 change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No change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Very stable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6416037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Hash Generator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Immediate spikes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Flat -&gt; volatile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Chaotic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293169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Password Generator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Step-wise spikes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Bursty</a:t>
                      </a:r>
                      <a:endParaRPr lang="en-US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buNone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Unexpected dips</a:t>
                      </a:r>
                      <a:endParaRPr lang="en-US" dirty="0">
                        <a:effectLst/>
                      </a:endParaRPr>
                    </a:p>
                  </a:txBody>
                  <a:tcPr marL="76200" marR="76200" marT="76200" marB="76200">
                    <a:lnL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4725711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FB80387A-3331-0580-43EC-1D0E92AE50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7513" y="203993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id="99" name="Google Shape;99;p18" descr="Black and white image of ladder handles coming out of the water onto a floating dock"/>
          <p:cNvPicPr preferRelativeResize="0"/>
          <p:nvPr/>
        </p:nvPicPr>
        <p:blipFill rotWithShape="1">
          <a:blip r:embed="rId3">
            <a:alphaModFix/>
          </a:blip>
          <a:srcRect l="27777" t="2669" r="9107" b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 idx="4294967295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05" name="Google Shape;105;p19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6" name="Google Shape;106;p19"/>
          <p:cNvSpPr txBox="1">
            <a:spLocks noGrp="1"/>
          </p:cNvSpPr>
          <p:nvPr>
            <p:ph type="body" idx="4294967295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118" name="Google Shape;118;p21" descr="Black and white upward shot of Golden Gate Bridge"/>
          <p:cNvPicPr preferRelativeResize="0"/>
          <p:nvPr/>
        </p:nvPicPr>
        <p:blipFill rotWithShape="1">
          <a:blip r:embed="rId4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</Words>
  <Application>Microsoft Office PowerPoint</Application>
  <PresentationFormat>On-screen Show (16:9)</PresentationFormat>
  <Paragraphs>48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Roboto</vt:lpstr>
      <vt:lpstr>Arial</vt:lpstr>
      <vt:lpstr>Material</vt:lpstr>
      <vt:lpstr>Latency-Aware Resource Optimization in Kubernetes: Experimental Insights from Java &amp; Go Microservices</vt:lpstr>
      <vt:lpstr>Key Findings </vt:lpstr>
      <vt:lpstr>Comparative Analysis</vt:lpstr>
      <vt:lpstr>Second point</vt:lpstr>
      <vt:lpstr>xx%</vt:lpstr>
      <vt:lpstr>Final point</vt:lpstr>
      <vt:lpstr>“This is a super-important quote”</vt:lpstr>
      <vt:lpstr>This is the most important takeaway that everyone has to remember.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W.W.K. JAYATHUNGA</cp:lastModifiedBy>
  <cp:revision>1</cp:revision>
  <dcterms:modified xsi:type="dcterms:W3CDTF">2025-05-26T09:35:42Z</dcterms:modified>
</cp:coreProperties>
</file>